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DBA43-D906-4DEE-B6BA-FE27BEE52571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F02F-7F45-46FD-A0FB-8C091BA967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5658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DBA43-D906-4DEE-B6BA-FE27BEE52571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F02F-7F45-46FD-A0FB-8C091BA967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2884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DBA43-D906-4DEE-B6BA-FE27BEE52571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F02F-7F45-46FD-A0FB-8C091BA967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304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DBA43-D906-4DEE-B6BA-FE27BEE52571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F02F-7F45-46FD-A0FB-8C091BA967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1257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DBA43-D906-4DEE-B6BA-FE27BEE52571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F02F-7F45-46FD-A0FB-8C091BA967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059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DBA43-D906-4DEE-B6BA-FE27BEE52571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F02F-7F45-46FD-A0FB-8C091BA967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9220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DBA43-D906-4DEE-B6BA-FE27BEE52571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F02F-7F45-46FD-A0FB-8C091BA967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6445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DBA43-D906-4DEE-B6BA-FE27BEE52571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F02F-7F45-46FD-A0FB-8C091BA967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90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DBA43-D906-4DEE-B6BA-FE27BEE52571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F02F-7F45-46FD-A0FB-8C091BA967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707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DBA43-D906-4DEE-B6BA-FE27BEE52571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F02F-7F45-46FD-A0FB-8C091BA967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0590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DBA43-D906-4DEE-B6BA-FE27BEE52571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F02F-7F45-46FD-A0FB-8C091BA967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5884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DBA43-D906-4DEE-B6BA-FE27BEE52571}" type="datetimeFigureOut">
              <a:rPr lang="fr-FR" smtClean="0"/>
              <a:t>14/08/2014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0F02F-7F45-46FD-A0FB-8C091BA967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7799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70" t="16927" r="17055" b="8193"/>
          <a:stretch/>
        </p:blipFill>
        <p:spPr bwMode="auto">
          <a:xfrm>
            <a:off x="0" y="54732"/>
            <a:ext cx="9036496" cy="6821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0200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Accueil</dc:creator>
  <cp:lastModifiedBy>Accueil</cp:lastModifiedBy>
  <cp:revision>1</cp:revision>
  <dcterms:created xsi:type="dcterms:W3CDTF">2014-08-14T15:15:22Z</dcterms:created>
  <dcterms:modified xsi:type="dcterms:W3CDTF">2014-08-14T15:18:11Z</dcterms:modified>
</cp:coreProperties>
</file>