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9926638" cy="67976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6712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55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5811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439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3998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1181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56350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8398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6005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0295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3459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4096E-DC40-4424-A562-F812C33BDA06}" type="datetimeFigureOut">
              <a:rPr lang="fr-FR" smtClean="0"/>
              <a:t>09/03/2022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3F7B1-881F-4F6B-B045-80FAA35A4A2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7110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/>
          <p:cNvSpPr>
            <a:spLocks noChangeAspect="1" noChangeArrowheads="1"/>
          </p:cNvSpPr>
          <p:nvPr/>
        </p:nvSpPr>
        <p:spPr bwMode="auto">
          <a:xfrm>
            <a:off x="323529" y="1358523"/>
            <a:ext cx="8502972" cy="548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3219057" y="805699"/>
            <a:ext cx="2515663" cy="588963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CONSEIL                                           D’ADMINISTRATION</a:t>
            </a:r>
            <a:endParaRPr kumimoji="0" lang="fr-F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2044476" y="3280124"/>
            <a:ext cx="1174581" cy="5905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Secrétaire           comptable</a:t>
            </a:r>
            <a:endParaRPr kumimoji="0" 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>
            <a:off x="3212461" y="1700807"/>
            <a:ext cx="2376264" cy="643593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Florence </a:t>
            </a: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LAVAL</a:t>
            </a:r>
            <a:r>
              <a:rPr kumimoji="0" lang="en-US" sz="105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                                               Directrice</a:t>
            </a: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AutoShape 13"/>
          <p:cNvSpPr>
            <a:spLocks noChangeArrowheads="1"/>
          </p:cNvSpPr>
          <p:nvPr/>
        </p:nvSpPr>
        <p:spPr bwMode="auto">
          <a:xfrm>
            <a:off x="2227864" y="4312551"/>
            <a:ext cx="893763" cy="58896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Cécile GRASSI</a:t>
            </a:r>
            <a:endParaRPr kumimoji="0" lang="fr-F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502882" y="235858"/>
            <a:ext cx="8172451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ED7E0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A5B5C7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ORGANIGRAMME</a:t>
            </a:r>
            <a:endParaRPr kumimoji="0" 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43" name="AutoShape 19"/>
          <p:cNvCxnSpPr>
            <a:cxnSpLocks noChangeShapeType="1"/>
          </p:cNvCxnSpPr>
          <p:nvPr/>
        </p:nvCxnSpPr>
        <p:spPr bwMode="auto">
          <a:xfrm flipH="1">
            <a:off x="4407149" y="1394662"/>
            <a:ext cx="4512" cy="306146"/>
          </a:xfrm>
          <a:prstGeom prst="straightConnector1">
            <a:avLst/>
          </a:prstGeom>
          <a:noFill/>
          <a:ln w="19050">
            <a:solidFill>
              <a:srgbClr val="15161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A5B5C7"/>
                  </a:outerShdw>
                </a:effectLst>
              </a14:hiddenEffects>
            </a:ext>
          </a:extLst>
        </p:spPr>
      </p:cxnSp>
      <p:cxnSp>
        <p:nvCxnSpPr>
          <p:cNvPr id="1046" name="AutoShape 22"/>
          <p:cNvCxnSpPr>
            <a:cxnSpLocks noChangeShapeType="1"/>
          </p:cNvCxnSpPr>
          <p:nvPr/>
        </p:nvCxnSpPr>
        <p:spPr bwMode="auto">
          <a:xfrm>
            <a:off x="7745561" y="3854949"/>
            <a:ext cx="0" cy="4460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A5B5C7"/>
                  </a:outerShdw>
                </a:effectLst>
              </a14:hiddenEffects>
            </a:ext>
          </a:extLst>
        </p:spPr>
      </p:cxnSp>
      <p:cxnSp>
        <p:nvCxnSpPr>
          <p:cNvPr id="1047" name="AutoShape 23"/>
          <p:cNvCxnSpPr>
            <a:cxnSpLocks noChangeShapeType="1"/>
          </p:cNvCxnSpPr>
          <p:nvPr/>
        </p:nvCxnSpPr>
        <p:spPr bwMode="auto">
          <a:xfrm>
            <a:off x="934307" y="3877504"/>
            <a:ext cx="12509" cy="4263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A5B5C7"/>
                  </a:outerShdw>
                </a:effectLst>
              </a14:hiddenEffects>
            </a:ext>
          </a:extLst>
        </p:spPr>
      </p:cxnSp>
      <p:cxnSp>
        <p:nvCxnSpPr>
          <p:cNvPr id="4" name="Connecteur droit 3"/>
          <p:cNvCxnSpPr/>
          <p:nvPr/>
        </p:nvCxnSpPr>
        <p:spPr>
          <a:xfrm>
            <a:off x="5258593" y="536442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Connecteur droit 1023"/>
          <p:cNvCxnSpPr/>
          <p:nvPr/>
        </p:nvCxnSpPr>
        <p:spPr>
          <a:xfrm>
            <a:off x="4829175" y="566578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2" name="Connecteur droit 1031"/>
          <p:cNvCxnSpPr/>
          <p:nvPr/>
        </p:nvCxnSpPr>
        <p:spPr>
          <a:xfrm>
            <a:off x="4718051" y="5014810"/>
            <a:ext cx="0" cy="108642"/>
          </a:xfrm>
          <a:prstGeom prst="line">
            <a:avLst/>
          </a:prstGeom>
          <a:ln>
            <a:noFill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à coins arrondis 17"/>
          <p:cNvSpPr/>
          <p:nvPr/>
        </p:nvSpPr>
        <p:spPr>
          <a:xfrm>
            <a:off x="2782753" y="5416030"/>
            <a:ext cx="3372029" cy="49951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Salariés en Insertion</a:t>
            </a:r>
          </a:p>
        </p:txBody>
      </p:sp>
      <p:cxnSp>
        <p:nvCxnSpPr>
          <p:cNvPr id="37" name="Connecteur droit avec flèche 36"/>
          <p:cNvCxnSpPr/>
          <p:nvPr/>
        </p:nvCxnSpPr>
        <p:spPr>
          <a:xfrm>
            <a:off x="4448690" y="2353332"/>
            <a:ext cx="2959380" cy="8781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>
            <a:stCxn id="13" idx="2"/>
          </p:cNvCxnSpPr>
          <p:nvPr/>
        </p:nvCxnSpPr>
        <p:spPr>
          <a:xfrm flipH="1">
            <a:off x="1535733" y="2344400"/>
            <a:ext cx="2864860" cy="8720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>
            <a:cxnSpLocks/>
            <a:endCxn id="18" idx="1"/>
          </p:cNvCxnSpPr>
          <p:nvPr/>
        </p:nvCxnSpPr>
        <p:spPr>
          <a:xfrm>
            <a:off x="964104" y="4931087"/>
            <a:ext cx="1818649" cy="7347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>
            <a:stCxn id="32" idx="2"/>
            <a:endCxn id="18" idx="3"/>
          </p:cNvCxnSpPr>
          <p:nvPr/>
        </p:nvCxnSpPr>
        <p:spPr>
          <a:xfrm flipH="1">
            <a:off x="6154782" y="4864169"/>
            <a:ext cx="1582783" cy="8016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>
            <a:cxnSpLocks/>
            <a:stCxn id="13" idx="2"/>
            <a:endCxn id="23" idx="0"/>
          </p:cNvCxnSpPr>
          <p:nvPr/>
        </p:nvCxnSpPr>
        <p:spPr>
          <a:xfrm>
            <a:off x="4400593" y="2344400"/>
            <a:ext cx="1772801" cy="8870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AutoShape 7"/>
          <p:cNvSpPr>
            <a:spLocks noChangeArrowheads="1"/>
          </p:cNvSpPr>
          <p:nvPr/>
        </p:nvSpPr>
        <p:spPr bwMode="auto">
          <a:xfrm>
            <a:off x="5555624" y="3231473"/>
            <a:ext cx="1235539" cy="6222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Agent technique</a:t>
            </a:r>
            <a:endParaRPr kumimoji="0" lang="fr-FR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AutoShape 23"/>
          <p:cNvCxnSpPr>
            <a:cxnSpLocks noChangeShapeType="1"/>
            <a:endCxn id="30" idx="0"/>
          </p:cNvCxnSpPr>
          <p:nvPr/>
        </p:nvCxnSpPr>
        <p:spPr bwMode="auto">
          <a:xfrm flipH="1">
            <a:off x="6172286" y="3867205"/>
            <a:ext cx="4793" cy="4263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A5B5C7"/>
                  </a:outerShdw>
                </a:effectLst>
              </a14:hiddenEffects>
            </a:ext>
          </a:extLst>
        </p:spPr>
      </p:cxnSp>
      <p:cxnSp>
        <p:nvCxnSpPr>
          <p:cNvPr id="27" name="Connecteur droit avec flèche 26"/>
          <p:cNvCxnSpPr>
            <a:cxnSpLocks/>
          </p:cNvCxnSpPr>
          <p:nvPr/>
        </p:nvCxnSpPr>
        <p:spPr>
          <a:xfrm>
            <a:off x="2631766" y="4922102"/>
            <a:ext cx="621887" cy="4995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utoShape 10"/>
          <p:cNvSpPr>
            <a:spLocks noChangeArrowheads="1"/>
          </p:cNvSpPr>
          <p:nvPr/>
        </p:nvSpPr>
        <p:spPr bwMode="auto">
          <a:xfrm>
            <a:off x="3572501" y="3271206"/>
            <a:ext cx="1656184" cy="5905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Agent d’accueil et administratif</a:t>
            </a:r>
            <a:endParaRPr kumimoji="0" 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AutoShape 13"/>
          <p:cNvSpPr>
            <a:spLocks noChangeArrowheads="1"/>
          </p:cNvSpPr>
          <p:nvPr/>
        </p:nvSpPr>
        <p:spPr bwMode="auto">
          <a:xfrm>
            <a:off x="3994480" y="4303816"/>
            <a:ext cx="893763" cy="58896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Fatima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b="1" dirty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MENIAR</a:t>
            </a:r>
            <a:endParaRPr kumimoji="0" lang="fr-F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AutoShape 13"/>
          <p:cNvSpPr>
            <a:spLocks noChangeArrowheads="1"/>
          </p:cNvSpPr>
          <p:nvPr/>
        </p:nvSpPr>
        <p:spPr bwMode="auto">
          <a:xfrm>
            <a:off x="5725404" y="4293517"/>
            <a:ext cx="893763" cy="58896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b="1" dirty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Guillaume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BAPTISTE</a:t>
            </a:r>
            <a:endParaRPr kumimoji="0" lang="fr-F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AutoShape 13"/>
          <p:cNvSpPr>
            <a:spLocks noChangeArrowheads="1"/>
          </p:cNvSpPr>
          <p:nvPr/>
        </p:nvSpPr>
        <p:spPr bwMode="auto">
          <a:xfrm>
            <a:off x="7290683" y="4275207"/>
            <a:ext cx="893763" cy="58896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b="1" dirty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Mehdi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b="1" dirty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REGNER</a:t>
            </a:r>
          </a:p>
        </p:txBody>
      </p:sp>
      <p:cxnSp>
        <p:nvCxnSpPr>
          <p:cNvPr id="33" name="AutoShape 23"/>
          <p:cNvCxnSpPr>
            <a:cxnSpLocks noChangeShapeType="1"/>
          </p:cNvCxnSpPr>
          <p:nvPr/>
        </p:nvCxnSpPr>
        <p:spPr bwMode="auto">
          <a:xfrm flipH="1">
            <a:off x="4395800" y="3877504"/>
            <a:ext cx="4793" cy="4263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A5B5C7"/>
                  </a:outerShdw>
                </a:effectLst>
              </a14:hiddenEffects>
            </a:ext>
          </a:extLst>
        </p:spPr>
      </p:cxnSp>
      <p:cxnSp>
        <p:nvCxnSpPr>
          <p:cNvPr id="41" name="Connecteur droit avec flèche 40"/>
          <p:cNvCxnSpPr>
            <a:cxnSpLocks/>
            <a:stCxn id="13" idx="2"/>
            <a:endCxn id="28" idx="0"/>
          </p:cNvCxnSpPr>
          <p:nvPr/>
        </p:nvCxnSpPr>
        <p:spPr>
          <a:xfrm>
            <a:off x="4400593" y="2344400"/>
            <a:ext cx="0" cy="9268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/>
          <p:cNvCxnSpPr/>
          <p:nvPr/>
        </p:nvCxnSpPr>
        <p:spPr>
          <a:xfrm flipH="1">
            <a:off x="5617288" y="4890360"/>
            <a:ext cx="603921" cy="5163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AutoShape 7">
            <a:extLst>
              <a:ext uri="{FF2B5EF4-FFF2-40B4-BE49-F238E27FC236}">
                <a16:creationId xmlns:a16="http://schemas.microsoft.com/office/drawing/2014/main" id="{764B962E-0C89-47D5-9EB1-5DB16C69D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735" y="3063445"/>
            <a:ext cx="1509619" cy="807009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Accompagnatrice sociale et                     professionnelle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Secteur Nord</a:t>
            </a:r>
          </a:p>
        </p:txBody>
      </p:sp>
      <p:sp>
        <p:nvSpPr>
          <p:cNvPr id="40" name="AutoShape 7">
            <a:extLst>
              <a:ext uri="{FF2B5EF4-FFF2-40B4-BE49-F238E27FC236}">
                <a16:creationId xmlns:a16="http://schemas.microsoft.com/office/drawing/2014/main" id="{A6FA2FC4-6467-4424-AE50-31EEA60F4E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4875" y="3063445"/>
            <a:ext cx="1509619" cy="807009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Accompagnateur social et                     professionnel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Secteur Sarlat/ </a:t>
            </a:r>
            <a:r>
              <a:rPr kumimoji="0" lang="fr-FR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Terrasson</a:t>
            </a:r>
          </a:p>
        </p:txBody>
      </p:sp>
      <p:sp>
        <p:nvSpPr>
          <p:cNvPr id="42" name="AutoShape 13">
            <a:extLst>
              <a:ext uri="{FF2B5EF4-FFF2-40B4-BE49-F238E27FC236}">
                <a16:creationId xmlns:a16="http://schemas.microsoft.com/office/drawing/2014/main" id="{54A6585B-E137-4547-86B8-9A99E96DE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882" y="4312551"/>
            <a:ext cx="893763" cy="58896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Annaël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b="1" dirty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CADIOU</a:t>
            </a:r>
            <a:endParaRPr kumimoji="0" lang="fr-F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6" name="AutoShape 23">
            <a:extLst>
              <a:ext uri="{FF2B5EF4-FFF2-40B4-BE49-F238E27FC236}">
                <a16:creationId xmlns:a16="http://schemas.microsoft.com/office/drawing/2014/main" id="{8A47442B-2E58-41C7-A923-DDEE02D4EF98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642031" y="3877504"/>
            <a:ext cx="4793" cy="4263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A5B5C7"/>
                  </a:outerShdw>
                </a:effectLst>
              </a14:hiddenEffects>
            </a:ext>
          </a:extLst>
        </p:spPr>
      </p:cxnSp>
      <p:cxnSp>
        <p:nvCxnSpPr>
          <p:cNvPr id="49" name="Connecteur droit avec flèche 48">
            <a:extLst>
              <a:ext uri="{FF2B5EF4-FFF2-40B4-BE49-F238E27FC236}">
                <a16:creationId xmlns:a16="http://schemas.microsoft.com/office/drawing/2014/main" id="{2A8A3B25-0A3A-4F81-AA43-0132F7C42E8B}"/>
              </a:ext>
            </a:extLst>
          </p:cNvPr>
          <p:cNvCxnSpPr>
            <a:cxnSpLocks/>
            <a:stCxn id="29" idx="2"/>
          </p:cNvCxnSpPr>
          <p:nvPr/>
        </p:nvCxnSpPr>
        <p:spPr>
          <a:xfrm flipH="1">
            <a:off x="4432526" y="4892778"/>
            <a:ext cx="8836" cy="5232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>
            <a:extLst>
              <a:ext uri="{FF2B5EF4-FFF2-40B4-BE49-F238E27FC236}">
                <a16:creationId xmlns:a16="http://schemas.microsoft.com/office/drawing/2014/main" id="{0E080652-7310-47C0-9AF5-09E4B90193ED}"/>
              </a:ext>
            </a:extLst>
          </p:cNvPr>
          <p:cNvCxnSpPr>
            <a:cxnSpLocks/>
            <a:endCxn id="12" idx="0"/>
          </p:cNvCxnSpPr>
          <p:nvPr/>
        </p:nvCxnSpPr>
        <p:spPr>
          <a:xfrm flipH="1">
            <a:off x="2631767" y="2344400"/>
            <a:ext cx="1768828" cy="9357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48622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41</Words>
  <Application>Microsoft Office PowerPoint</Application>
  <PresentationFormat>Affichage à l'écran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Caroline Mespoulede</dc:creator>
  <cp:lastModifiedBy>ASP</cp:lastModifiedBy>
  <cp:revision>49</cp:revision>
  <cp:lastPrinted>2016-08-04T08:53:39Z</cp:lastPrinted>
  <dcterms:created xsi:type="dcterms:W3CDTF">2013-03-08T11:15:22Z</dcterms:created>
  <dcterms:modified xsi:type="dcterms:W3CDTF">2022-03-09T07:56:34Z</dcterms:modified>
</cp:coreProperties>
</file>