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7C20-5B66-4C3B-BF04-5042BD8380A2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84A5B-C830-4BF2-A046-6E4E58D79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861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7C20-5B66-4C3B-BF04-5042BD8380A2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84A5B-C830-4BF2-A046-6E4E58D79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799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7C20-5B66-4C3B-BF04-5042BD8380A2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84A5B-C830-4BF2-A046-6E4E58D79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0308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7C20-5B66-4C3B-BF04-5042BD8380A2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84A5B-C830-4BF2-A046-6E4E58D79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9080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7C20-5B66-4C3B-BF04-5042BD8380A2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84A5B-C830-4BF2-A046-6E4E58D79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0139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7C20-5B66-4C3B-BF04-5042BD8380A2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84A5B-C830-4BF2-A046-6E4E58D79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8720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7C20-5B66-4C3B-BF04-5042BD8380A2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84A5B-C830-4BF2-A046-6E4E58D79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227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7C20-5B66-4C3B-BF04-5042BD8380A2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84A5B-C830-4BF2-A046-6E4E58D79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9480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7C20-5B66-4C3B-BF04-5042BD8380A2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84A5B-C830-4BF2-A046-6E4E58D79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1982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7C20-5B66-4C3B-BF04-5042BD8380A2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84A5B-C830-4BF2-A046-6E4E58D79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616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7C20-5B66-4C3B-BF04-5042BD8380A2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84A5B-C830-4BF2-A046-6E4E58D79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210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47C20-5B66-4C3B-BF04-5042BD8380A2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84A5B-C830-4BF2-A046-6E4E58D79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667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 rotWithShape="1">
          <a:blip r:embed="rId2"/>
          <a:srcRect l="17387" t="16916" r="16960" b="8634"/>
          <a:stretch/>
        </p:blipFill>
        <p:spPr bwMode="auto">
          <a:xfrm>
            <a:off x="179512" y="260648"/>
            <a:ext cx="8784976" cy="648072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94667102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Accueil</dc:creator>
  <cp:lastModifiedBy>Accueil</cp:lastModifiedBy>
  <cp:revision>1</cp:revision>
  <dcterms:created xsi:type="dcterms:W3CDTF">2014-08-14T15:30:27Z</dcterms:created>
  <dcterms:modified xsi:type="dcterms:W3CDTF">2014-08-14T15:32:09Z</dcterms:modified>
</cp:coreProperties>
</file>